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5" r:id="rId1"/>
  </p:sldMasterIdLst>
  <p:notesMasterIdLst>
    <p:notesMasterId r:id="rId5"/>
  </p:notesMasterIdLst>
  <p:sldIdLst>
    <p:sldId id="256" r:id="rId2"/>
    <p:sldId id="257" r:id="rId3"/>
    <p:sldId id="258" r:id="rId4"/>
  </p:sldIdLst>
  <p:sldSz cx="9144000" cy="5143500" type="screen16x9"/>
  <p:notesSz cx="6858000" cy="9144000"/>
  <p:embeddedFontLst>
    <p:embeddedFont>
      <p:font typeface="Lato" panose="020F0502020204030203" pitchFamily="34" charset="0"/>
      <p:regular r:id="rId6"/>
      <p:bold r:id="rId7"/>
      <p:italic r:id="rId8"/>
      <p:boldItalic r:id="rId9"/>
    </p:embeddedFont>
    <p:embeddedFont>
      <p:font typeface="Raleway" panose="020B0503030101060003" pitchFamily="34" charset="0"/>
      <p:regular r:id="rId10"/>
      <p:bold r:id="rId11"/>
      <p:italic r:id="rId12"/>
      <p:boldItalic r:id="rId1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6C969B-E40B-479C-9F3E-FBCCFF88917E}" v="6" dt="2024-04-23T08:07:02.4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74"/>
  </p:normalViewPr>
  <p:slideViewPr>
    <p:cSldViewPr snapToGrid="0">
      <p:cViewPr varScale="1">
        <p:scale>
          <a:sx n="158" d="100"/>
          <a:sy n="158" d="100"/>
        </p:scale>
        <p:origin x="264" y="14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font" Target="fonts/font8.fntdata"/><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font" Target="fonts/font2.fntdata"/><Relationship Id="rId12" Type="http://schemas.openxmlformats.org/officeDocument/2006/relationships/font" Target="fonts/font7.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5" Type="http://schemas.openxmlformats.org/officeDocument/2006/relationships/notesMaster" Target="notesMasters/notesMaster1.xml"/><Relationship Id="rId15" Type="http://schemas.openxmlformats.org/officeDocument/2006/relationships/viewProps" Target="viewProps.xml"/><Relationship Id="rId10" Type="http://schemas.openxmlformats.org/officeDocument/2006/relationships/font" Target="fonts/font5.fntdata"/><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cesco Scaletta" userId="0705aed2-d0db-4b37-940b-56be312619cd" providerId="ADAL" clId="{966C969B-E40B-479C-9F3E-FBCCFF88917E}"/>
    <pc:docChg chg="custSel modSld modMainMaster">
      <pc:chgData name="Francesco Scaletta" userId="0705aed2-d0db-4b37-940b-56be312619cd" providerId="ADAL" clId="{966C969B-E40B-479C-9F3E-FBCCFF88917E}" dt="2024-04-23T10:06:58.834" v="35" actId="478"/>
      <pc:docMkLst>
        <pc:docMk/>
      </pc:docMkLst>
      <pc:sldChg chg="modSp">
        <pc:chgData name="Francesco Scaletta" userId="0705aed2-d0db-4b37-940b-56be312619cd" providerId="ADAL" clId="{966C969B-E40B-479C-9F3E-FBCCFF88917E}" dt="2024-04-23T10:04:56.576" v="7" actId="14826"/>
        <pc:sldMkLst>
          <pc:docMk/>
          <pc:sldMk cId="0" sldId="256"/>
        </pc:sldMkLst>
        <pc:picChg chg="mod">
          <ac:chgData name="Francesco Scaletta" userId="0705aed2-d0db-4b37-940b-56be312619cd" providerId="ADAL" clId="{966C969B-E40B-479C-9F3E-FBCCFF88917E}" dt="2024-04-23T10:04:56.576" v="7" actId="14826"/>
          <ac:picMkLst>
            <pc:docMk/>
            <pc:sldMk cId="0" sldId="256"/>
            <ac:picMk id="3" creationId="{8D96424C-51D9-1113-AB3A-4AE6E1296313}"/>
          </ac:picMkLst>
        </pc:picChg>
      </pc:sldChg>
      <pc:sldChg chg="modSp">
        <pc:chgData name="Francesco Scaletta" userId="0705aed2-d0db-4b37-940b-56be312619cd" providerId="ADAL" clId="{966C969B-E40B-479C-9F3E-FBCCFF88917E}" dt="2024-04-23T10:04:24.950" v="6" actId="14826"/>
        <pc:sldMkLst>
          <pc:docMk/>
          <pc:sldMk cId="0" sldId="258"/>
        </pc:sldMkLst>
        <pc:picChg chg="mod">
          <ac:chgData name="Francesco Scaletta" userId="0705aed2-d0db-4b37-940b-56be312619cd" providerId="ADAL" clId="{966C969B-E40B-479C-9F3E-FBCCFF88917E}" dt="2024-04-23T10:04:24.950" v="6" actId="14826"/>
          <ac:picMkLst>
            <pc:docMk/>
            <pc:sldMk cId="0" sldId="258"/>
            <ac:picMk id="4" creationId="{03E73512-7F8F-390F-179F-4D1A1E995E3D}"/>
          </ac:picMkLst>
        </pc:picChg>
      </pc:sldChg>
      <pc:sldMasterChg chg="modSldLayout">
        <pc:chgData name="Francesco Scaletta" userId="0705aed2-d0db-4b37-940b-56be312619cd" providerId="ADAL" clId="{966C969B-E40B-479C-9F3E-FBCCFF88917E}" dt="2024-04-23T10:06:58.834" v="35" actId="478"/>
        <pc:sldMasterMkLst>
          <pc:docMk/>
          <pc:sldMasterMk cId="0" sldId="2147483655"/>
        </pc:sldMasterMkLst>
        <pc:sldLayoutChg chg="addSp delSp modSp mod">
          <pc:chgData name="Francesco Scaletta" userId="0705aed2-d0db-4b37-940b-56be312619cd" providerId="ADAL" clId="{966C969B-E40B-479C-9F3E-FBCCFF88917E}" dt="2024-04-23T10:06:58.834" v="35" actId="478"/>
          <pc:sldLayoutMkLst>
            <pc:docMk/>
            <pc:sldMasterMk cId="0" sldId="2147483655"/>
            <pc:sldLayoutMk cId="0" sldId="2147483654"/>
          </pc:sldLayoutMkLst>
          <pc:picChg chg="add mod">
            <ac:chgData name="Francesco Scaletta" userId="0705aed2-d0db-4b37-940b-56be312619cd" providerId="ADAL" clId="{966C969B-E40B-479C-9F3E-FBCCFF88917E}" dt="2024-04-23T10:06:54.509" v="34" actId="1038"/>
            <ac:picMkLst>
              <pc:docMk/>
              <pc:sldMasterMk cId="0" sldId="2147483655"/>
              <pc:sldLayoutMk cId="0" sldId="2147483654"/>
              <ac:picMk id="3" creationId="{DC0D5158-F335-2604-E05D-7E56599789EE}"/>
            </ac:picMkLst>
          </pc:picChg>
          <pc:picChg chg="del">
            <ac:chgData name="Francesco Scaletta" userId="0705aed2-d0db-4b37-940b-56be312619cd" providerId="ADAL" clId="{966C969B-E40B-479C-9F3E-FBCCFF88917E}" dt="2024-04-23T10:06:58.834" v="35" actId="478"/>
            <ac:picMkLst>
              <pc:docMk/>
              <pc:sldMasterMk cId="0" sldId="2147483655"/>
              <pc:sldLayoutMk cId="0" sldId="2147483654"/>
              <ac:picMk id="41" creationId="{00000000-0000-0000-0000-000000000000}"/>
            </ac:picMkLst>
          </pc:pic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Google Shape;48;g127c0715ed2_5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 name="Google Shape;49;g127c0715ed2_5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g10581f7d473_0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 name="Google Shape;54;g10581f7d473_0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1f88252dc4_0_15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1f88252dc4_0_15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 2">
  <p:cSld name="TITLE_2">
    <p:spTree>
      <p:nvGrpSpPr>
        <p:cNvPr id="1" name="Shape 9"/>
        <p:cNvGrpSpPr/>
        <p:nvPr/>
      </p:nvGrpSpPr>
      <p:grpSpPr>
        <a:xfrm>
          <a:off x="0" y="0"/>
          <a:ext cx="0" cy="0"/>
          <a:chOff x="0" y="0"/>
          <a:chExt cx="0" cy="0"/>
        </a:xfrm>
      </p:grpSpPr>
      <p:pic>
        <p:nvPicPr>
          <p:cNvPr id="10" name="Google Shape;10;p2"/>
          <p:cNvPicPr preferRelativeResize="0"/>
          <p:nvPr/>
        </p:nvPicPr>
        <p:blipFill>
          <a:blip r:embed="rId2">
            <a:alphaModFix/>
          </a:blip>
          <a:stretch>
            <a:fillRect/>
          </a:stretch>
        </p:blipFill>
        <p:spPr>
          <a:xfrm>
            <a:off x="1035375" y="4019543"/>
            <a:ext cx="1416274" cy="512999"/>
          </a:xfrm>
          <a:prstGeom prst="rect">
            <a:avLst/>
          </a:prstGeom>
          <a:noFill/>
          <a:ln>
            <a:noFill/>
          </a:ln>
        </p:spPr>
      </p:pic>
      <p:sp>
        <p:nvSpPr>
          <p:cNvPr id="11" name="Google Shape;11;p2"/>
          <p:cNvSpPr txBox="1"/>
          <p:nvPr/>
        </p:nvSpPr>
        <p:spPr>
          <a:xfrm>
            <a:off x="6787000" y="4484900"/>
            <a:ext cx="1339500" cy="3603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it" sz="1200" b="1"/>
              <a:t>#opengovitaly</a:t>
            </a:r>
            <a:endParaRPr sz="1200" b="1"/>
          </a:p>
        </p:txBody>
      </p:sp>
      <p:cxnSp>
        <p:nvCxnSpPr>
          <p:cNvPr id="12" name="Google Shape;12;p2"/>
          <p:cNvCxnSpPr/>
          <p:nvPr/>
        </p:nvCxnSpPr>
        <p:spPr>
          <a:xfrm>
            <a:off x="1088550" y="4665050"/>
            <a:ext cx="5688900" cy="0"/>
          </a:xfrm>
          <a:prstGeom prst="straightConnector1">
            <a:avLst/>
          </a:prstGeom>
          <a:noFill/>
          <a:ln w="9525" cap="flat" cmpd="sng">
            <a:solidFill>
              <a:srgbClr val="B7B7B7"/>
            </a:solidFill>
            <a:prstDash val="solid"/>
            <a:round/>
            <a:headEnd type="none" w="med" len="med"/>
            <a:tailEnd type="none" w="med" len="med"/>
          </a:ln>
        </p:spPr>
      </p:cxnSp>
      <p:pic>
        <p:nvPicPr>
          <p:cNvPr id="13" name="Google Shape;13;p2"/>
          <p:cNvPicPr preferRelativeResize="0"/>
          <p:nvPr/>
        </p:nvPicPr>
        <p:blipFill>
          <a:blip r:embed="rId3">
            <a:alphaModFix/>
          </a:blip>
          <a:stretch>
            <a:fillRect/>
          </a:stretch>
        </p:blipFill>
        <p:spPr>
          <a:xfrm>
            <a:off x="1088550" y="761725"/>
            <a:ext cx="1744676" cy="2073464"/>
          </a:xfrm>
          <a:prstGeom prst="rect">
            <a:avLst/>
          </a:prstGeom>
          <a:noFill/>
          <a:ln>
            <a:noFill/>
          </a:ln>
        </p:spPr>
      </p:pic>
      <p:pic>
        <p:nvPicPr>
          <p:cNvPr id="14" name="Google Shape;14;p2"/>
          <p:cNvPicPr preferRelativeResize="0"/>
          <p:nvPr/>
        </p:nvPicPr>
        <p:blipFill>
          <a:blip r:embed="rId4">
            <a:alphaModFix/>
          </a:blip>
          <a:stretch>
            <a:fillRect/>
          </a:stretch>
        </p:blipFill>
        <p:spPr>
          <a:xfrm>
            <a:off x="4357470" y="1185775"/>
            <a:ext cx="3542074" cy="1452306"/>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ver 2 1">
  <p:cSld name="TITLE_2_1">
    <p:spTree>
      <p:nvGrpSpPr>
        <p:cNvPr id="1" name="Shape 15"/>
        <p:cNvGrpSpPr/>
        <p:nvPr/>
      </p:nvGrpSpPr>
      <p:grpSpPr>
        <a:xfrm>
          <a:off x="0" y="0"/>
          <a:ext cx="0" cy="0"/>
          <a:chOff x="0" y="0"/>
          <a:chExt cx="0" cy="0"/>
        </a:xfrm>
      </p:grpSpPr>
      <p:pic>
        <p:nvPicPr>
          <p:cNvPr id="16" name="Google Shape;16;p3"/>
          <p:cNvPicPr preferRelativeResize="0"/>
          <p:nvPr/>
        </p:nvPicPr>
        <p:blipFill rotWithShape="1">
          <a:blip r:embed="rId2">
            <a:alphaModFix/>
          </a:blip>
          <a:srcRect t="9" b="9"/>
          <a:stretch/>
        </p:blipFill>
        <p:spPr>
          <a:xfrm>
            <a:off x="304800" y="76200"/>
            <a:ext cx="8602137" cy="4838702"/>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ver 2 1 1">
  <p:cSld name="TITLE_2_1_1">
    <p:spTree>
      <p:nvGrpSpPr>
        <p:cNvPr id="1" name="Shape 17"/>
        <p:cNvGrpSpPr/>
        <p:nvPr/>
      </p:nvGrpSpPr>
      <p:grpSpPr>
        <a:xfrm>
          <a:off x="0" y="0"/>
          <a:ext cx="0" cy="0"/>
          <a:chOff x="0" y="0"/>
          <a:chExt cx="0" cy="0"/>
        </a:xfrm>
      </p:grpSpPr>
      <p:pic>
        <p:nvPicPr>
          <p:cNvPr id="18" name="Google Shape;18;p4"/>
          <p:cNvPicPr preferRelativeResize="0"/>
          <p:nvPr/>
        </p:nvPicPr>
        <p:blipFill rotWithShape="1">
          <a:blip r:embed="rId2">
            <a:alphaModFix/>
          </a:blip>
          <a:srcRect t="9" b="9"/>
          <a:stretch/>
        </p:blipFill>
        <p:spPr>
          <a:xfrm>
            <a:off x="304800" y="76200"/>
            <a:ext cx="8602137" cy="4838702"/>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retro cover">
  <p:cSld name="TITLE_1">
    <p:spTree>
      <p:nvGrpSpPr>
        <p:cNvPr id="1" name="Shape 19"/>
        <p:cNvGrpSpPr/>
        <p:nvPr/>
      </p:nvGrpSpPr>
      <p:grpSpPr>
        <a:xfrm>
          <a:off x="0" y="0"/>
          <a:ext cx="0" cy="0"/>
          <a:chOff x="0" y="0"/>
          <a:chExt cx="0" cy="0"/>
        </a:xfrm>
      </p:grpSpPr>
      <p:sp>
        <p:nvSpPr>
          <p:cNvPr id="20" name="Google Shape;20;p5"/>
          <p:cNvSpPr txBox="1"/>
          <p:nvPr/>
        </p:nvSpPr>
        <p:spPr>
          <a:xfrm>
            <a:off x="6668800" y="639625"/>
            <a:ext cx="1457700" cy="628800"/>
          </a:xfrm>
          <a:prstGeom prst="rect">
            <a:avLst/>
          </a:prstGeom>
          <a:noFill/>
          <a:ln>
            <a:noFill/>
          </a:ln>
        </p:spPr>
        <p:txBody>
          <a:bodyPr spcFirstLastPara="1" wrap="square" lIns="91425" tIns="91425" rIns="91425" bIns="91425" anchor="ctr" anchorCtr="0">
            <a:noAutofit/>
          </a:bodyPr>
          <a:lstStyle/>
          <a:p>
            <a:pPr marL="0" lvl="0" indent="0" algn="r" rtl="0">
              <a:lnSpc>
                <a:spcPct val="115000"/>
              </a:lnSpc>
              <a:spcBef>
                <a:spcPts val="0"/>
              </a:spcBef>
              <a:spcAft>
                <a:spcPts val="0"/>
              </a:spcAft>
              <a:buNone/>
            </a:pPr>
            <a:r>
              <a:rPr lang="it" sz="1200"/>
              <a:t>#opengovitaly</a:t>
            </a:r>
            <a:endParaRPr sz="1200"/>
          </a:p>
          <a:p>
            <a:pPr marL="0" lvl="0" indent="0" algn="r" rtl="0">
              <a:lnSpc>
                <a:spcPct val="115000"/>
              </a:lnSpc>
              <a:spcBef>
                <a:spcPts val="0"/>
              </a:spcBef>
              <a:spcAft>
                <a:spcPts val="0"/>
              </a:spcAft>
              <a:buNone/>
            </a:pPr>
            <a:r>
              <a:rPr lang="it" sz="1200"/>
              <a:t>#OpenGovWeek</a:t>
            </a:r>
            <a:endParaRPr sz="1200"/>
          </a:p>
          <a:p>
            <a:pPr marL="0" lvl="0" indent="0" algn="r" rtl="0">
              <a:lnSpc>
                <a:spcPct val="115000"/>
              </a:lnSpc>
              <a:spcBef>
                <a:spcPts val="0"/>
              </a:spcBef>
              <a:spcAft>
                <a:spcPts val="0"/>
              </a:spcAft>
              <a:buNone/>
            </a:pPr>
            <a:r>
              <a:rPr lang="it" sz="1200"/>
              <a:t>open.gov.it</a:t>
            </a:r>
            <a:endParaRPr sz="1200"/>
          </a:p>
        </p:txBody>
      </p:sp>
      <p:pic>
        <p:nvPicPr>
          <p:cNvPr id="21" name="Google Shape;21;p5"/>
          <p:cNvPicPr preferRelativeResize="0"/>
          <p:nvPr/>
        </p:nvPicPr>
        <p:blipFill>
          <a:blip r:embed="rId2">
            <a:alphaModFix/>
          </a:blip>
          <a:stretch>
            <a:fillRect/>
          </a:stretch>
        </p:blipFill>
        <p:spPr>
          <a:xfrm>
            <a:off x="1111975" y="4072948"/>
            <a:ext cx="6901074" cy="441427"/>
          </a:xfrm>
          <a:prstGeom prst="rect">
            <a:avLst/>
          </a:prstGeom>
          <a:noFill/>
          <a:ln>
            <a:noFill/>
          </a:ln>
        </p:spPr>
      </p:pic>
      <p:cxnSp>
        <p:nvCxnSpPr>
          <p:cNvPr id="22" name="Google Shape;22;p5"/>
          <p:cNvCxnSpPr/>
          <p:nvPr/>
        </p:nvCxnSpPr>
        <p:spPr>
          <a:xfrm>
            <a:off x="1088550" y="4665050"/>
            <a:ext cx="6985800" cy="0"/>
          </a:xfrm>
          <a:prstGeom prst="straightConnector1">
            <a:avLst/>
          </a:prstGeom>
          <a:noFill/>
          <a:ln w="9525" cap="flat" cmpd="sng">
            <a:solidFill>
              <a:srgbClr val="B7B7B7"/>
            </a:solidFill>
            <a:prstDash val="solid"/>
            <a:round/>
            <a:headEnd type="none" w="med" len="med"/>
            <a:tailEnd type="none" w="med" len="med"/>
          </a:ln>
        </p:spPr>
      </p:cxnSp>
      <p:cxnSp>
        <p:nvCxnSpPr>
          <p:cNvPr id="23" name="Google Shape;23;p5"/>
          <p:cNvCxnSpPr/>
          <p:nvPr/>
        </p:nvCxnSpPr>
        <p:spPr>
          <a:xfrm>
            <a:off x="1088550" y="3922275"/>
            <a:ext cx="6966900" cy="0"/>
          </a:xfrm>
          <a:prstGeom prst="straightConnector1">
            <a:avLst/>
          </a:prstGeom>
          <a:noFill/>
          <a:ln w="9525" cap="flat" cmpd="sng">
            <a:solidFill>
              <a:srgbClr val="B7B7B7"/>
            </a:solidFill>
            <a:prstDash val="solid"/>
            <a:round/>
            <a:headEnd type="none" w="med" len="med"/>
            <a:tailEnd type="none" w="med" len="med"/>
          </a:ln>
        </p:spPr>
      </p:cxnSp>
      <p:pic>
        <p:nvPicPr>
          <p:cNvPr id="24" name="Google Shape;24;p5"/>
          <p:cNvPicPr preferRelativeResize="0"/>
          <p:nvPr/>
        </p:nvPicPr>
        <p:blipFill rotWithShape="1">
          <a:blip r:embed="rId3">
            <a:alphaModFix/>
          </a:blip>
          <a:srcRect l="25550" t="39239"/>
          <a:stretch/>
        </p:blipFill>
        <p:spPr>
          <a:xfrm>
            <a:off x="0" y="0"/>
            <a:ext cx="5628573" cy="264795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retro cover 1">
  <p:cSld name="TITLE_1_1">
    <p:spTree>
      <p:nvGrpSpPr>
        <p:cNvPr id="1" name="Shape 25"/>
        <p:cNvGrpSpPr/>
        <p:nvPr/>
      </p:nvGrpSpPr>
      <p:grpSpPr>
        <a:xfrm>
          <a:off x="0" y="0"/>
          <a:ext cx="0" cy="0"/>
          <a:chOff x="0" y="0"/>
          <a:chExt cx="0" cy="0"/>
        </a:xfrm>
      </p:grpSpPr>
      <p:sp>
        <p:nvSpPr>
          <p:cNvPr id="26" name="Google Shape;26;p6"/>
          <p:cNvSpPr txBox="1"/>
          <p:nvPr/>
        </p:nvSpPr>
        <p:spPr>
          <a:xfrm>
            <a:off x="6668800" y="639625"/>
            <a:ext cx="1457700" cy="628800"/>
          </a:xfrm>
          <a:prstGeom prst="rect">
            <a:avLst/>
          </a:prstGeom>
          <a:noFill/>
          <a:ln>
            <a:noFill/>
          </a:ln>
        </p:spPr>
        <p:txBody>
          <a:bodyPr spcFirstLastPara="1" wrap="square" lIns="91425" tIns="91425" rIns="91425" bIns="91425" anchor="ctr" anchorCtr="0">
            <a:noAutofit/>
          </a:bodyPr>
          <a:lstStyle/>
          <a:p>
            <a:pPr marL="0" lvl="0" indent="0" algn="r" rtl="0">
              <a:lnSpc>
                <a:spcPct val="115000"/>
              </a:lnSpc>
              <a:spcBef>
                <a:spcPts val="0"/>
              </a:spcBef>
              <a:spcAft>
                <a:spcPts val="0"/>
              </a:spcAft>
              <a:buNone/>
            </a:pPr>
            <a:r>
              <a:rPr lang="it" sz="1200" b="1"/>
              <a:t>#opengovitaly</a:t>
            </a:r>
            <a:endParaRPr sz="1200" b="1"/>
          </a:p>
          <a:p>
            <a:pPr marL="0" lvl="0" indent="0" algn="r" rtl="0">
              <a:lnSpc>
                <a:spcPct val="115000"/>
              </a:lnSpc>
              <a:spcBef>
                <a:spcPts val="0"/>
              </a:spcBef>
              <a:spcAft>
                <a:spcPts val="0"/>
              </a:spcAft>
              <a:buNone/>
            </a:pPr>
            <a:r>
              <a:rPr lang="it" sz="1200" b="1"/>
              <a:t>open.gov.it</a:t>
            </a:r>
            <a:endParaRPr sz="1200" b="1"/>
          </a:p>
        </p:txBody>
      </p:sp>
      <p:pic>
        <p:nvPicPr>
          <p:cNvPr id="27" name="Google Shape;27;p6"/>
          <p:cNvPicPr preferRelativeResize="0"/>
          <p:nvPr/>
        </p:nvPicPr>
        <p:blipFill>
          <a:blip r:embed="rId2">
            <a:alphaModFix/>
          </a:blip>
          <a:stretch>
            <a:fillRect/>
          </a:stretch>
        </p:blipFill>
        <p:spPr>
          <a:xfrm>
            <a:off x="1088551" y="639625"/>
            <a:ext cx="636125" cy="756002"/>
          </a:xfrm>
          <a:prstGeom prst="rect">
            <a:avLst/>
          </a:prstGeom>
          <a:noFill/>
          <a:ln>
            <a:noFill/>
          </a:ln>
        </p:spPr>
      </p:pic>
      <p:pic>
        <p:nvPicPr>
          <p:cNvPr id="28" name="Google Shape;28;p6"/>
          <p:cNvPicPr preferRelativeResize="0"/>
          <p:nvPr/>
        </p:nvPicPr>
        <p:blipFill>
          <a:blip r:embed="rId3">
            <a:alphaModFix/>
          </a:blip>
          <a:stretch>
            <a:fillRect/>
          </a:stretch>
        </p:blipFill>
        <p:spPr>
          <a:xfrm>
            <a:off x="1111975" y="4072948"/>
            <a:ext cx="6901074" cy="441427"/>
          </a:xfrm>
          <a:prstGeom prst="rect">
            <a:avLst/>
          </a:prstGeom>
          <a:noFill/>
          <a:ln>
            <a:noFill/>
          </a:ln>
        </p:spPr>
      </p:pic>
      <p:cxnSp>
        <p:nvCxnSpPr>
          <p:cNvPr id="29" name="Google Shape;29;p6"/>
          <p:cNvCxnSpPr/>
          <p:nvPr/>
        </p:nvCxnSpPr>
        <p:spPr>
          <a:xfrm>
            <a:off x="1088550" y="4665050"/>
            <a:ext cx="6985800" cy="0"/>
          </a:xfrm>
          <a:prstGeom prst="straightConnector1">
            <a:avLst/>
          </a:prstGeom>
          <a:noFill/>
          <a:ln w="9525" cap="flat" cmpd="sng">
            <a:solidFill>
              <a:srgbClr val="B7B7B7"/>
            </a:solidFill>
            <a:prstDash val="solid"/>
            <a:round/>
            <a:headEnd type="none" w="med" len="med"/>
            <a:tailEnd type="none" w="med" len="med"/>
          </a:ln>
        </p:spPr>
      </p:cxnSp>
      <p:cxnSp>
        <p:nvCxnSpPr>
          <p:cNvPr id="30" name="Google Shape;30;p6"/>
          <p:cNvCxnSpPr/>
          <p:nvPr/>
        </p:nvCxnSpPr>
        <p:spPr>
          <a:xfrm>
            <a:off x="1088550" y="3922275"/>
            <a:ext cx="6966900" cy="0"/>
          </a:xfrm>
          <a:prstGeom prst="straightConnector1">
            <a:avLst/>
          </a:prstGeom>
          <a:noFill/>
          <a:ln w="9525" cap="flat" cmpd="sng">
            <a:solidFill>
              <a:srgbClr val="B7B7B7"/>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3 - pag interna DFP">
  <p:cSld name="TITLE_AND_BODY_1_1">
    <p:spTree>
      <p:nvGrpSpPr>
        <p:cNvPr id="1" name="Shape 31"/>
        <p:cNvGrpSpPr/>
        <p:nvPr/>
      </p:nvGrpSpPr>
      <p:grpSpPr>
        <a:xfrm>
          <a:off x="0" y="0"/>
          <a:ext cx="0" cy="0"/>
          <a:chOff x="0" y="0"/>
          <a:chExt cx="0" cy="0"/>
        </a:xfrm>
      </p:grpSpPr>
      <p:cxnSp>
        <p:nvCxnSpPr>
          <p:cNvPr id="32" name="Google Shape;32;p7"/>
          <p:cNvCxnSpPr/>
          <p:nvPr/>
        </p:nvCxnSpPr>
        <p:spPr>
          <a:xfrm>
            <a:off x="265050" y="4661249"/>
            <a:ext cx="8613900" cy="0"/>
          </a:xfrm>
          <a:prstGeom prst="straightConnector1">
            <a:avLst/>
          </a:prstGeom>
          <a:noFill/>
          <a:ln w="9525" cap="flat" cmpd="sng">
            <a:solidFill>
              <a:srgbClr val="B7B7B7"/>
            </a:solidFill>
            <a:prstDash val="solid"/>
            <a:round/>
            <a:headEnd type="none" w="med" len="med"/>
            <a:tailEnd type="none" w="med" len="med"/>
          </a:ln>
        </p:spPr>
      </p:cxnSp>
      <p:cxnSp>
        <p:nvCxnSpPr>
          <p:cNvPr id="33" name="Google Shape;33;p7"/>
          <p:cNvCxnSpPr/>
          <p:nvPr/>
        </p:nvCxnSpPr>
        <p:spPr>
          <a:xfrm>
            <a:off x="1430375" y="4775188"/>
            <a:ext cx="0" cy="238800"/>
          </a:xfrm>
          <a:prstGeom prst="straightConnector1">
            <a:avLst/>
          </a:prstGeom>
          <a:noFill/>
          <a:ln w="9525" cap="flat" cmpd="sng">
            <a:solidFill>
              <a:srgbClr val="B7B7B7"/>
            </a:solidFill>
            <a:prstDash val="solid"/>
            <a:round/>
            <a:headEnd type="none" w="med" len="med"/>
            <a:tailEnd type="none" w="med" len="med"/>
          </a:ln>
        </p:spPr>
      </p:cxnSp>
      <p:pic>
        <p:nvPicPr>
          <p:cNvPr id="34" name="Google Shape;34;p7"/>
          <p:cNvPicPr preferRelativeResize="0"/>
          <p:nvPr/>
        </p:nvPicPr>
        <p:blipFill>
          <a:blip r:embed="rId2">
            <a:alphaModFix/>
          </a:blip>
          <a:stretch>
            <a:fillRect/>
          </a:stretch>
        </p:blipFill>
        <p:spPr>
          <a:xfrm>
            <a:off x="265050" y="4762766"/>
            <a:ext cx="985498" cy="263700"/>
          </a:xfrm>
          <a:prstGeom prst="rect">
            <a:avLst/>
          </a:prstGeom>
          <a:noFill/>
          <a:ln>
            <a:noFill/>
          </a:ln>
        </p:spPr>
      </p:pic>
      <p:cxnSp>
        <p:nvCxnSpPr>
          <p:cNvPr id="35" name="Google Shape;35;p7"/>
          <p:cNvCxnSpPr/>
          <p:nvPr/>
        </p:nvCxnSpPr>
        <p:spPr>
          <a:xfrm>
            <a:off x="7713750" y="4775188"/>
            <a:ext cx="0" cy="238800"/>
          </a:xfrm>
          <a:prstGeom prst="straightConnector1">
            <a:avLst/>
          </a:prstGeom>
          <a:noFill/>
          <a:ln w="9525" cap="flat" cmpd="sng">
            <a:solidFill>
              <a:srgbClr val="B7B7B7"/>
            </a:solidFill>
            <a:prstDash val="solid"/>
            <a:round/>
            <a:headEnd type="none" w="med" len="med"/>
            <a:tailEnd type="none" w="med" len="med"/>
          </a:ln>
        </p:spPr>
      </p:cxnSp>
      <p:cxnSp>
        <p:nvCxnSpPr>
          <p:cNvPr id="36" name="Google Shape;36;p7"/>
          <p:cNvCxnSpPr/>
          <p:nvPr/>
        </p:nvCxnSpPr>
        <p:spPr>
          <a:xfrm>
            <a:off x="3524833" y="4775188"/>
            <a:ext cx="0" cy="238800"/>
          </a:xfrm>
          <a:prstGeom prst="straightConnector1">
            <a:avLst/>
          </a:prstGeom>
          <a:noFill/>
          <a:ln w="9525" cap="flat" cmpd="sng">
            <a:solidFill>
              <a:srgbClr val="B7B7B7"/>
            </a:solidFill>
            <a:prstDash val="solid"/>
            <a:round/>
            <a:headEnd type="none" w="med" len="med"/>
            <a:tailEnd type="none" w="med" len="med"/>
          </a:ln>
        </p:spPr>
      </p:cxnSp>
      <p:pic>
        <p:nvPicPr>
          <p:cNvPr id="37" name="Google Shape;37;p7"/>
          <p:cNvPicPr preferRelativeResize="0"/>
          <p:nvPr/>
        </p:nvPicPr>
        <p:blipFill>
          <a:blip r:embed="rId3">
            <a:alphaModFix/>
          </a:blip>
          <a:stretch>
            <a:fillRect/>
          </a:stretch>
        </p:blipFill>
        <p:spPr>
          <a:xfrm>
            <a:off x="3718900" y="4745764"/>
            <a:ext cx="878403" cy="318160"/>
          </a:xfrm>
          <a:prstGeom prst="rect">
            <a:avLst/>
          </a:prstGeom>
          <a:noFill/>
          <a:ln>
            <a:noFill/>
          </a:ln>
        </p:spPr>
      </p:pic>
      <p:sp>
        <p:nvSpPr>
          <p:cNvPr id="38" name="Google Shape;38;p7"/>
          <p:cNvSpPr txBox="1"/>
          <p:nvPr/>
        </p:nvSpPr>
        <p:spPr>
          <a:xfrm>
            <a:off x="7713750" y="4762750"/>
            <a:ext cx="1230600" cy="263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it" sz="1000" b="1"/>
              <a:t>#opengovitaly</a:t>
            </a:r>
            <a:endParaRPr sz="1000" b="1"/>
          </a:p>
          <a:p>
            <a:pPr marL="0" lvl="0" indent="0" algn="r" rtl="0">
              <a:spcBef>
                <a:spcPts val="0"/>
              </a:spcBef>
              <a:spcAft>
                <a:spcPts val="0"/>
              </a:spcAft>
              <a:buNone/>
            </a:pPr>
            <a:r>
              <a:rPr lang="it" sz="1000" b="1"/>
              <a:t>open.gov.it</a:t>
            </a:r>
            <a:endParaRPr sz="1000" b="1"/>
          </a:p>
        </p:txBody>
      </p:sp>
      <p:pic>
        <p:nvPicPr>
          <p:cNvPr id="39" name="Google Shape;39;p7"/>
          <p:cNvPicPr preferRelativeResize="0"/>
          <p:nvPr/>
        </p:nvPicPr>
        <p:blipFill>
          <a:blip r:embed="rId4">
            <a:alphaModFix/>
          </a:blip>
          <a:stretch>
            <a:fillRect/>
          </a:stretch>
        </p:blipFill>
        <p:spPr>
          <a:xfrm>
            <a:off x="1533000" y="4730500"/>
            <a:ext cx="1748022" cy="328200"/>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3 - pag interna DFP 1">
  <p:cSld name="TITLE_AND_BODY_1_1_1">
    <p:spTree>
      <p:nvGrpSpPr>
        <p:cNvPr id="1" name="Shape 40"/>
        <p:cNvGrpSpPr/>
        <p:nvPr/>
      </p:nvGrpSpPr>
      <p:grpSpPr>
        <a:xfrm>
          <a:off x="0" y="0"/>
          <a:ext cx="0" cy="0"/>
          <a:chOff x="0" y="0"/>
          <a:chExt cx="0" cy="0"/>
        </a:xfrm>
      </p:grpSpPr>
      <p:cxnSp>
        <p:nvCxnSpPr>
          <p:cNvPr id="42" name="Google Shape;42;p8"/>
          <p:cNvCxnSpPr/>
          <p:nvPr/>
        </p:nvCxnSpPr>
        <p:spPr>
          <a:xfrm>
            <a:off x="265050" y="4661249"/>
            <a:ext cx="8613900" cy="0"/>
          </a:xfrm>
          <a:prstGeom prst="straightConnector1">
            <a:avLst/>
          </a:prstGeom>
          <a:noFill/>
          <a:ln w="9525" cap="flat" cmpd="sng">
            <a:solidFill>
              <a:srgbClr val="B7B7B7"/>
            </a:solidFill>
            <a:prstDash val="solid"/>
            <a:round/>
            <a:headEnd type="none" w="med" len="med"/>
            <a:tailEnd type="none" w="med" len="med"/>
          </a:ln>
        </p:spPr>
      </p:cxnSp>
      <p:cxnSp>
        <p:nvCxnSpPr>
          <p:cNvPr id="43" name="Google Shape;43;p8"/>
          <p:cNvCxnSpPr/>
          <p:nvPr/>
        </p:nvCxnSpPr>
        <p:spPr>
          <a:xfrm>
            <a:off x="1430375" y="4775188"/>
            <a:ext cx="0" cy="238800"/>
          </a:xfrm>
          <a:prstGeom prst="straightConnector1">
            <a:avLst/>
          </a:prstGeom>
          <a:noFill/>
          <a:ln w="9525" cap="flat" cmpd="sng">
            <a:solidFill>
              <a:srgbClr val="B7B7B7"/>
            </a:solidFill>
            <a:prstDash val="solid"/>
            <a:round/>
            <a:headEnd type="none" w="med" len="med"/>
            <a:tailEnd type="none" w="med" len="med"/>
          </a:ln>
        </p:spPr>
      </p:cxnSp>
      <p:pic>
        <p:nvPicPr>
          <p:cNvPr id="44" name="Google Shape;44;p8"/>
          <p:cNvPicPr preferRelativeResize="0"/>
          <p:nvPr/>
        </p:nvPicPr>
        <p:blipFill>
          <a:blip r:embed="rId2">
            <a:alphaModFix/>
          </a:blip>
          <a:stretch>
            <a:fillRect/>
          </a:stretch>
        </p:blipFill>
        <p:spPr>
          <a:xfrm>
            <a:off x="265050" y="4762766"/>
            <a:ext cx="985498" cy="263700"/>
          </a:xfrm>
          <a:prstGeom prst="rect">
            <a:avLst/>
          </a:prstGeom>
          <a:noFill/>
          <a:ln>
            <a:noFill/>
          </a:ln>
        </p:spPr>
      </p:pic>
      <p:pic>
        <p:nvPicPr>
          <p:cNvPr id="45" name="Google Shape;45;p8"/>
          <p:cNvPicPr preferRelativeResize="0"/>
          <p:nvPr/>
        </p:nvPicPr>
        <p:blipFill>
          <a:blip r:embed="rId3">
            <a:alphaModFix/>
          </a:blip>
          <a:stretch>
            <a:fillRect/>
          </a:stretch>
        </p:blipFill>
        <p:spPr>
          <a:xfrm>
            <a:off x="1610200" y="4745764"/>
            <a:ext cx="878403" cy="318160"/>
          </a:xfrm>
          <a:prstGeom prst="rect">
            <a:avLst/>
          </a:prstGeom>
          <a:noFill/>
          <a:ln>
            <a:noFill/>
          </a:ln>
        </p:spPr>
      </p:pic>
      <p:sp>
        <p:nvSpPr>
          <p:cNvPr id="46" name="Google Shape;46;p8"/>
          <p:cNvSpPr txBox="1"/>
          <p:nvPr/>
        </p:nvSpPr>
        <p:spPr>
          <a:xfrm>
            <a:off x="6046225" y="4762750"/>
            <a:ext cx="2898300" cy="263700"/>
          </a:xfrm>
          <a:prstGeom prst="rect">
            <a:avLst/>
          </a:prstGeom>
          <a:noFill/>
          <a:ln>
            <a:noFill/>
          </a:ln>
        </p:spPr>
        <p:txBody>
          <a:bodyPr spcFirstLastPara="1" wrap="square" lIns="91425" tIns="91425" rIns="91425" bIns="91425" anchor="ctr" anchorCtr="0">
            <a:noAutofit/>
          </a:bodyPr>
          <a:lstStyle/>
          <a:p>
            <a:pPr marL="0" lvl="0" indent="0" algn="r" rtl="0">
              <a:spcBef>
                <a:spcPts val="0"/>
              </a:spcBef>
              <a:spcAft>
                <a:spcPts val="0"/>
              </a:spcAft>
              <a:buNone/>
            </a:pPr>
            <a:r>
              <a:rPr lang="it" sz="1000" dirty="0"/>
              <a:t>#opengovitaly  |  #OpenGovWeek  |  open.gov.it</a:t>
            </a:r>
            <a:endParaRPr sz="1000" dirty="0"/>
          </a:p>
        </p:txBody>
      </p:sp>
      <p:pic>
        <p:nvPicPr>
          <p:cNvPr id="3" name="Immagine 2" descr="Immagine che contiene Elementi grafici, Policromia, grafica, Carattere&#10;&#10;Descrizione generata automaticamente">
            <a:extLst>
              <a:ext uri="{FF2B5EF4-FFF2-40B4-BE49-F238E27FC236}">
                <a16:creationId xmlns:a16="http://schemas.microsoft.com/office/drawing/2014/main" id="{DC0D5158-F335-2604-E05D-7E56599789EE}"/>
              </a:ext>
            </a:extLst>
          </p:cNvPr>
          <p:cNvPicPr>
            <a:picLocks noChangeAspect="1"/>
          </p:cNvPicPr>
          <p:nvPr userDrawn="1"/>
        </p:nvPicPr>
        <p:blipFill>
          <a:blip r:embed="rId4"/>
          <a:stretch>
            <a:fillRect/>
          </a:stretch>
        </p:blipFill>
        <p:spPr>
          <a:xfrm>
            <a:off x="5173727" y="4829464"/>
            <a:ext cx="836754" cy="24168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treamlin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SzPts val="2800"/>
              <a:buFont typeface="Raleway"/>
              <a:buNone/>
              <a:defRPr sz="2800" b="1">
                <a:latin typeface="Raleway"/>
                <a:ea typeface="Raleway"/>
                <a:cs typeface="Raleway"/>
                <a:sym typeface="Raleway"/>
              </a:defRPr>
            </a:lvl1pPr>
            <a:lvl2pPr lvl="1">
              <a:spcBef>
                <a:spcPts val="0"/>
              </a:spcBef>
              <a:spcAft>
                <a:spcPts val="0"/>
              </a:spcAft>
              <a:buSzPts val="2800"/>
              <a:buFont typeface="Raleway"/>
              <a:buNone/>
              <a:defRPr sz="2800" b="1">
                <a:latin typeface="Raleway"/>
                <a:ea typeface="Raleway"/>
                <a:cs typeface="Raleway"/>
                <a:sym typeface="Raleway"/>
              </a:defRPr>
            </a:lvl2pPr>
            <a:lvl3pPr lvl="2">
              <a:spcBef>
                <a:spcPts val="0"/>
              </a:spcBef>
              <a:spcAft>
                <a:spcPts val="0"/>
              </a:spcAft>
              <a:buSzPts val="2800"/>
              <a:buFont typeface="Raleway"/>
              <a:buNone/>
              <a:defRPr sz="2800" b="1">
                <a:latin typeface="Raleway"/>
                <a:ea typeface="Raleway"/>
                <a:cs typeface="Raleway"/>
                <a:sym typeface="Raleway"/>
              </a:defRPr>
            </a:lvl3pPr>
            <a:lvl4pPr lvl="3">
              <a:spcBef>
                <a:spcPts val="0"/>
              </a:spcBef>
              <a:spcAft>
                <a:spcPts val="0"/>
              </a:spcAft>
              <a:buSzPts val="2800"/>
              <a:buFont typeface="Raleway"/>
              <a:buNone/>
              <a:defRPr sz="2800" b="1">
                <a:latin typeface="Raleway"/>
                <a:ea typeface="Raleway"/>
                <a:cs typeface="Raleway"/>
                <a:sym typeface="Raleway"/>
              </a:defRPr>
            </a:lvl4pPr>
            <a:lvl5pPr lvl="4">
              <a:spcBef>
                <a:spcPts val="0"/>
              </a:spcBef>
              <a:spcAft>
                <a:spcPts val="0"/>
              </a:spcAft>
              <a:buSzPts val="2800"/>
              <a:buFont typeface="Raleway"/>
              <a:buNone/>
              <a:defRPr sz="2800" b="1">
                <a:latin typeface="Raleway"/>
                <a:ea typeface="Raleway"/>
                <a:cs typeface="Raleway"/>
                <a:sym typeface="Raleway"/>
              </a:defRPr>
            </a:lvl5pPr>
            <a:lvl6pPr lvl="5">
              <a:spcBef>
                <a:spcPts val="0"/>
              </a:spcBef>
              <a:spcAft>
                <a:spcPts val="0"/>
              </a:spcAft>
              <a:buSzPts val="2800"/>
              <a:buFont typeface="Raleway"/>
              <a:buNone/>
              <a:defRPr sz="2800" b="1">
                <a:latin typeface="Raleway"/>
                <a:ea typeface="Raleway"/>
                <a:cs typeface="Raleway"/>
                <a:sym typeface="Raleway"/>
              </a:defRPr>
            </a:lvl6pPr>
            <a:lvl7pPr lvl="6">
              <a:spcBef>
                <a:spcPts val="0"/>
              </a:spcBef>
              <a:spcAft>
                <a:spcPts val="0"/>
              </a:spcAft>
              <a:buSzPts val="2800"/>
              <a:buFont typeface="Raleway"/>
              <a:buNone/>
              <a:defRPr sz="2800" b="1">
                <a:latin typeface="Raleway"/>
                <a:ea typeface="Raleway"/>
                <a:cs typeface="Raleway"/>
                <a:sym typeface="Raleway"/>
              </a:defRPr>
            </a:lvl7pPr>
            <a:lvl8pPr lvl="7">
              <a:spcBef>
                <a:spcPts val="0"/>
              </a:spcBef>
              <a:spcAft>
                <a:spcPts val="0"/>
              </a:spcAft>
              <a:buSzPts val="2800"/>
              <a:buFont typeface="Raleway"/>
              <a:buNone/>
              <a:defRPr sz="2800" b="1">
                <a:latin typeface="Raleway"/>
                <a:ea typeface="Raleway"/>
                <a:cs typeface="Raleway"/>
                <a:sym typeface="Raleway"/>
              </a:defRPr>
            </a:lvl8pPr>
            <a:lvl9pPr lvl="8">
              <a:spcBef>
                <a:spcPts val="0"/>
              </a:spcBef>
              <a:spcAft>
                <a:spcPts val="0"/>
              </a:spcAft>
              <a:buSzPts val="2800"/>
              <a:buFont typeface="Raleway"/>
              <a:buNone/>
              <a:defRPr sz="2800" b="1">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11150">
              <a:lnSpc>
                <a:spcPct val="115000"/>
              </a:lnSpc>
              <a:spcBef>
                <a:spcPts val="0"/>
              </a:spcBef>
              <a:spcAft>
                <a:spcPts val="0"/>
              </a:spcAft>
              <a:buClr>
                <a:schemeClr val="accent1"/>
              </a:buClr>
              <a:buSzPts val="1300"/>
              <a:buFont typeface="Lato"/>
              <a:buChar char="●"/>
              <a:defRPr sz="1300">
                <a:solidFill>
                  <a:schemeClr val="accent1"/>
                </a:solidFill>
                <a:latin typeface="Lato"/>
                <a:ea typeface="Lato"/>
                <a:cs typeface="Lato"/>
                <a:sym typeface="Lato"/>
              </a:defRPr>
            </a:lvl1pPr>
            <a:lvl2pPr marL="914400" lvl="1"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2pPr>
            <a:lvl3pPr marL="1371600" lvl="2"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3pPr>
            <a:lvl4pPr marL="1828800" lvl="3"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4pPr>
            <a:lvl5pPr marL="2286000" lvl="4"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5pPr>
            <a:lvl6pPr marL="2743200" lvl="5"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6pPr>
            <a:lvl7pPr marL="3200400" lvl="6"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7pPr>
            <a:lvl8pPr marL="3657600" lvl="7" indent="-298450">
              <a:lnSpc>
                <a:spcPct val="115000"/>
              </a:lnSpc>
              <a:spcBef>
                <a:spcPts val="1600"/>
              </a:spcBef>
              <a:spcAft>
                <a:spcPts val="0"/>
              </a:spcAft>
              <a:buClr>
                <a:schemeClr val="accent1"/>
              </a:buClr>
              <a:buSzPts val="1100"/>
              <a:buFont typeface="Lato"/>
              <a:buChar char="○"/>
              <a:defRPr sz="1100">
                <a:solidFill>
                  <a:schemeClr val="accent1"/>
                </a:solidFill>
                <a:latin typeface="Lato"/>
                <a:ea typeface="Lato"/>
                <a:cs typeface="Lato"/>
                <a:sym typeface="Lato"/>
              </a:defRPr>
            </a:lvl8pPr>
            <a:lvl9pPr marL="4114800" lvl="8" indent="-298450">
              <a:lnSpc>
                <a:spcPct val="115000"/>
              </a:lnSpc>
              <a:spcBef>
                <a:spcPts val="1600"/>
              </a:spcBef>
              <a:spcAft>
                <a:spcPts val="1600"/>
              </a:spcAft>
              <a:buClr>
                <a:schemeClr val="accent1"/>
              </a:buClr>
              <a:buSzPts val="1100"/>
              <a:buFont typeface="Lato"/>
              <a:buChar char="■"/>
              <a:defRPr sz="1100">
                <a:solidFill>
                  <a:schemeClr val="accent1"/>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536302" y="4749851"/>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accent1"/>
                </a:solidFill>
                <a:latin typeface="Lato"/>
                <a:ea typeface="Lato"/>
                <a:cs typeface="Lato"/>
                <a:sym typeface="Lato"/>
              </a:defRPr>
            </a:lvl1pPr>
            <a:lvl2pPr lvl="1" algn="r">
              <a:buNone/>
              <a:defRPr sz="1000">
                <a:solidFill>
                  <a:schemeClr val="accent1"/>
                </a:solidFill>
                <a:latin typeface="Lato"/>
                <a:ea typeface="Lato"/>
                <a:cs typeface="Lato"/>
                <a:sym typeface="Lato"/>
              </a:defRPr>
            </a:lvl2pPr>
            <a:lvl3pPr lvl="2" algn="r">
              <a:buNone/>
              <a:defRPr sz="1000">
                <a:solidFill>
                  <a:schemeClr val="accent1"/>
                </a:solidFill>
                <a:latin typeface="Lato"/>
                <a:ea typeface="Lato"/>
                <a:cs typeface="Lato"/>
                <a:sym typeface="Lato"/>
              </a:defRPr>
            </a:lvl3pPr>
            <a:lvl4pPr lvl="3" algn="r">
              <a:buNone/>
              <a:defRPr sz="1000">
                <a:solidFill>
                  <a:schemeClr val="accent1"/>
                </a:solidFill>
                <a:latin typeface="Lato"/>
                <a:ea typeface="Lato"/>
                <a:cs typeface="Lato"/>
                <a:sym typeface="Lato"/>
              </a:defRPr>
            </a:lvl4pPr>
            <a:lvl5pPr lvl="4" algn="r">
              <a:buNone/>
              <a:defRPr sz="1000">
                <a:solidFill>
                  <a:schemeClr val="accent1"/>
                </a:solidFill>
                <a:latin typeface="Lato"/>
                <a:ea typeface="Lato"/>
                <a:cs typeface="Lato"/>
                <a:sym typeface="Lato"/>
              </a:defRPr>
            </a:lvl5pPr>
            <a:lvl6pPr lvl="5" algn="r">
              <a:buNone/>
              <a:defRPr sz="1000">
                <a:solidFill>
                  <a:schemeClr val="accent1"/>
                </a:solidFill>
                <a:latin typeface="Lato"/>
                <a:ea typeface="Lato"/>
                <a:cs typeface="Lato"/>
                <a:sym typeface="Lato"/>
              </a:defRPr>
            </a:lvl6pPr>
            <a:lvl7pPr lvl="6" algn="r">
              <a:buNone/>
              <a:defRPr sz="1000">
                <a:solidFill>
                  <a:schemeClr val="accent1"/>
                </a:solidFill>
                <a:latin typeface="Lato"/>
                <a:ea typeface="Lato"/>
                <a:cs typeface="Lato"/>
                <a:sym typeface="Lato"/>
              </a:defRPr>
            </a:lvl7pPr>
            <a:lvl8pPr lvl="7" algn="r">
              <a:buNone/>
              <a:defRPr sz="1000">
                <a:solidFill>
                  <a:schemeClr val="accent1"/>
                </a:solidFill>
                <a:latin typeface="Lato"/>
                <a:ea typeface="Lato"/>
                <a:cs typeface="Lato"/>
                <a:sym typeface="Lato"/>
              </a:defRPr>
            </a:lvl8pPr>
            <a:lvl9pPr lvl="8" algn="r">
              <a:buNone/>
              <a:defRPr sz="1000">
                <a:solidFill>
                  <a:schemeClr val="accen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it"/>
              <a:t>‹N›</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pic>
        <p:nvPicPr>
          <p:cNvPr id="3" name="Immagine 2">
            <a:extLst>
              <a:ext uri="{FF2B5EF4-FFF2-40B4-BE49-F238E27FC236}">
                <a16:creationId xmlns:a16="http://schemas.microsoft.com/office/drawing/2014/main" id="{8D96424C-51D9-1113-AB3A-4AE6E1296313}"/>
              </a:ext>
            </a:extLst>
          </p:cNvPr>
          <p:cNvPicPr>
            <a:picLocks noChangeAspect="1"/>
          </p:cNvPicPr>
          <p:nvPr/>
        </p:nvPicPr>
        <p:blipFill>
          <a:blip r:embed="rId3"/>
          <a:srcRect/>
          <a:stretch/>
        </p:blipFill>
        <p:spPr>
          <a:xfrm>
            <a:off x="2680" y="467"/>
            <a:ext cx="9141319" cy="5144073"/>
          </a:xfrm>
          <a:prstGeom prst="rect">
            <a:avLst/>
          </a:prstGeom>
        </p:spPr>
      </p:pic>
      <p:sp>
        <p:nvSpPr>
          <p:cNvPr id="51" name="Google Shape;51;p9"/>
          <p:cNvSpPr txBox="1"/>
          <p:nvPr/>
        </p:nvSpPr>
        <p:spPr>
          <a:xfrm>
            <a:off x="511062" y="3247962"/>
            <a:ext cx="6273786" cy="144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3100" b="1" dirty="0">
                <a:latin typeface="Lato"/>
                <a:ea typeface="Lato"/>
                <a:cs typeface="Lato"/>
                <a:sym typeface="Lato"/>
              </a:rPr>
              <a:t>Titolo della Presentazione Titolo della Presentazione Titolo della Presentazione</a:t>
            </a:r>
            <a:endParaRPr sz="3400" b="1" dirty="0">
              <a:latin typeface="Raleway"/>
              <a:ea typeface="Raleway"/>
              <a:cs typeface="Raleway"/>
              <a:sym typeface="Raleway"/>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Google Shape;56;p10"/>
          <p:cNvSpPr txBox="1"/>
          <p:nvPr/>
        </p:nvSpPr>
        <p:spPr>
          <a:xfrm>
            <a:off x="1538500" y="2084700"/>
            <a:ext cx="6873300" cy="1784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None/>
            </a:pPr>
            <a:r>
              <a:rPr lang="it">
                <a:solidFill>
                  <a:srgbClr val="595959"/>
                </a:solidFill>
                <a:latin typeface="Lato"/>
                <a:ea typeface="Lato"/>
                <a:cs typeface="Lato"/>
                <a:sym typeface="Lato"/>
              </a:rPr>
              <a:t>qui il testo Inserisci qui il testo Inserisci qui il testo Inserisci qui il testo Inserisci qui il testo Inserisci </a:t>
            </a:r>
            <a:r>
              <a:rPr lang="it">
                <a:solidFill>
                  <a:schemeClr val="accent1"/>
                </a:solidFill>
                <a:latin typeface="Lato"/>
                <a:ea typeface="Lato"/>
                <a:cs typeface="Lato"/>
                <a:sym typeface="Lato"/>
              </a:rPr>
              <a:t>qui il testo Inserisci qui il testo Inserisci qui il testo Inserisci qui il testo Inserisci qui il testo Inserisci qui il testo Inserisci qui il testo Inserisci qui il testo Inserisci qui il testo Inserisci qui il testo Inserisci qui il testo Inserisci qui il testo Inserisci qui il testo Inserisci qui il testo Inserisci qui il testo Inserisci</a:t>
            </a:r>
            <a:endParaRPr>
              <a:solidFill>
                <a:srgbClr val="595959"/>
              </a:solidFill>
              <a:latin typeface="Lato"/>
              <a:ea typeface="Lato"/>
              <a:cs typeface="Lato"/>
              <a:sym typeface="Lato"/>
            </a:endParaRPr>
          </a:p>
        </p:txBody>
      </p:sp>
      <p:sp>
        <p:nvSpPr>
          <p:cNvPr id="57" name="Google Shape;57;p10"/>
          <p:cNvSpPr txBox="1"/>
          <p:nvPr/>
        </p:nvSpPr>
        <p:spPr>
          <a:xfrm>
            <a:off x="593850" y="762550"/>
            <a:ext cx="7956300" cy="722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it" sz="2200" b="1">
                <a:latin typeface="Raleway"/>
                <a:ea typeface="Raleway"/>
                <a:cs typeface="Raleway"/>
                <a:sym typeface="Raleway"/>
              </a:rPr>
              <a:t>Esempio titolo slide Esempio titolo slide</a:t>
            </a:r>
            <a:endParaRPr sz="2200" b="1">
              <a:latin typeface="Raleway"/>
              <a:ea typeface="Raleway"/>
              <a:cs typeface="Raleway"/>
              <a:sym typeface="Raleway"/>
            </a:endParaRPr>
          </a:p>
          <a:p>
            <a:pPr marL="0" lvl="0" indent="0" algn="l" rtl="0">
              <a:lnSpc>
                <a:spcPct val="115000"/>
              </a:lnSpc>
              <a:spcBef>
                <a:spcPts val="0"/>
              </a:spcBef>
              <a:spcAft>
                <a:spcPts val="0"/>
              </a:spcAft>
              <a:buNone/>
            </a:pPr>
            <a:r>
              <a:rPr lang="it">
                <a:latin typeface="Raleway"/>
                <a:ea typeface="Raleway"/>
                <a:cs typeface="Raleway"/>
                <a:sym typeface="Raleway"/>
              </a:rPr>
              <a:t>inserisci qui il sottotitolo</a:t>
            </a:r>
            <a:endParaRPr>
              <a:latin typeface="Raleway"/>
              <a:ea typeface="Raleway"/>
              <a:cs typeface="Raleway"/>
              <a:sym typeface="Raleway"/>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pic>
        <p:nvPicPr>
          <p:cNvPr id="4" name="Immagine 3">
            <a:extLst>
              <a:ext uri="{FF2B5EF4-FFF2-40B4-BE49-F238E27FC236}">
                <a16:creationId xmlns:a16="http://schemas.microsoft.com/office/drawing/2014/main" id="{03E73512-7F8F-390F-179F-4D1A1E995E3D}"/>
              </a:ext>
            </a:extLst>
          </p:cNvPr>
          <p:cNvPicPr>
            <a:picLocks noChangeAspect="1"/>
          </p:cNvPicPr>
          <p:nvPr/>
        </p:nvPicPr>
        <p:blipFill>
          <a:blip r:embed="rId3"/>
          <a:srcRect/>
          <a:stretch/>
        </p:blipFill>
        <p:spPr>
          <a:xfrm>
            <a:off x="2680" y="0"/>
            <a:ext cx="9138638" cy="5143499"/>
          </a:xfrm>
          <a:prstGeom prst="rect">
            <a:avLst/>
          </a:prstGeom>
        </p:spPr>
      </p:pic>
    </p:spTree>
  </p:cSld>
  <p:clrMapOvr>
    <a:masterClrMapping/>
  </p:clrMapOvr>
</p:sld>
</file>

<file path=ppt/theme/theme1.xml><?xml version="1.0" encoding="utf-8"?>
<a:theme xmlns:a="http://schemas.openxmlformats.org/drawingml/2006/main"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99</Words>
  <Application>Microsoft Office PowerPoint</Application>
  <PresentationFormat>Presentazione su schermo (16:9)</PresentationFormat>
  <Paragraphs>4</Paragraphs>
  <Slides>3</Slides>
  <Notes>3</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3</vt:i4>
      </vt:variant>
    </vt:vector>
  </HeadingPairs>
  <TitlesOfParts>
    <vt:vector size="7" baseType="lpstr">
      <vt:lpstr>Arial</vt:lpstr>
      <vt:lpstr>Lato</vt:lpstr>
      <vt:lpstr>Raleway</vt:lpstr>
      <vt:lpstr>Streamline</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cp:lastModifiedBy>Francesco Scaletta</cp:lastModifiedBy>
  <cp:revision>1</cp:revision>
  <dcterms:modified xsi:type="dcterms:W3CDTF">2024-04-23T10:07:36Z</dcterms:modified>
</cp:coreProperties>
</file>